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t>10-3-2022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Herkauwers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17 veel gehouden rassen</a:t>
            </a:r>
          </a:p>
          <a:p>
            <a:r>
              <a:rPr lang="nl-NL" sz="2200"/>
              <a:t>17 </a:t>
            </a:r>
            <a:r>
              <a:rPr lang="nl-NL" sz="2200" dirty="0"/>
              <a:t>rundveerassen</a:t>
            </a:r>
          </a:p>
          <a:p>
            <a:pPr algn="l"/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5081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21. Maas, Rijn en IJssel (MRIJ)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Dubbeldoel</a:t>
            </a:r>
          </a:p>
          <a:p>
            <a:r>
              <a:rPr lang="nl-NL" dirty="0"/>
              <a:t>Herkomst: Nederland (Gelderland en Brabant)</a:t>
            </a:r>
          </a:p>
        </p:txBody>
      </p:sp>
      <p:pic>
        <p:nvPicPr>
          <p:cNvPr id="10242" name="Picture 2" descr="http://landbouw.paginablog.nl/landbouw/puck2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05910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22. Blonde </a:t>
            </a:r>
            <a:r>
              <a:rPr lang="nl-NL" dirty="0" err="1"/>
              <a:t>D’aquitaine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Vleesproductie			</a:t>
            </a:r>
          </a:p>
          <a:p>
            <a:r>
              <a:rPr lang="nl-NL" dirty="0"/>
              <a:t>Herkomst: Frankrijk</a:t>
            </a:r>
          </a:p>
        </p:txBody>
      </p:sp>
      <p:pic>
        <p:nvPicPr>
          <p:cNvPr id="9218" name="Picture 2" descr="http://www.ki-samen.nl/upload/03747-Tabalou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0673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19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23. Witrug/</a:t>
            </a:r>
            <a:r>
              <a:rPr lang="nl-NL" dirty="0" err="1"/>
              <a:t>witrik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Vlees, melk, dubbeldoel</a:t>
            </a:r>
          </a:p>
          <a:p>
            <a:r>
              <a:rPr lang="nl-NL" dirty="0"/>
              <a:t>Herkomst: Nederland</a:t>
            </a:r>
          </a:p>
        </p:txBody>
      </p:sp>
      <p:pic>
        <p:nvPicPr>
          <p:cNvPr id="8194" name="Picture 2" descr="http://www.koemania.nl/images/koeienrassen/witrik%20w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56006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6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24. </a:t>
            </a:r>
            <a:r>
              <a:rPr lang="nl-NL" dirty="0" err="1"/>
              <a:t>Limousin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Frankrijk</a:t>
            </a:r>
          </a:p>
        </p:txBody>
      </p:sp>
      <p:pic>
        <p:nvPicPr>
          <p:cNvPr id="7170" name="Picture 2" descr="http://mundorodeo.com/wp-content/uploads/2011/02/limous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762500" cy="349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0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25. </a:t>
            </a:r>
            <a:r>
              <a:rPr lang="nl-NL" dirty="0" err="1"/>
              <a:t>Piemontese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4421088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Italië (</a:t>
            </a:r>
            <a:r>
              <a:rPr lang="nl-NL" dirty="0" err="1"/>
              <a:t>Piëmonte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3"/>
            <a:ext cx="4896544" cy="3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26. Verbeterd Roodbont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637112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Nederland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52936"/>
            <a:ext cx="4824536" cy="34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27. Fries Hollands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637112"/>
          </a:xfrm>
        </p:spPr>
        <p:txBody>
          <a:bodyPr/>
          <a:lstStyle/>
          <a:p>
            <a:r>
              <a:rPr lang="nl-NL" dirty="0"/>
              <a:t>Gebruiksdoel: Melkproductie</a:t>
            </a:r>
          </a:p>
          <a:p>
            <a:r>
              <a:rPr lang="nl-NL" dirty="0"/>
              <a:t>Herkomst: Nederland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4680520" cy="36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28. </a:t>
            </a:r>
            <a:r>
              <a:rPr lang="nl-NL" dirty="0" err="1"/>
              <a:t>Hereford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637112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Engeland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86886"/>
            <a:ext cx="5215372" cy="3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29. </a:t>
            </a:r>
            <a:r>
              <a:rPr lang="nl-NL" dirty="0" err="1"/>
              <a:t>Charolais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7139136" cy="4896544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Frankrijk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charol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08920"/>
            <a:ext cx="5238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13. Lakenvelder (LV)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Hobby </a:t>
            </a:r>
          </a:p>
          <a:p>
            <a:r>
              <a:rPr lang="nl-NL" dirty="0"/>
              <a:t>Herkomst: Nederland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8434" name="Picture 2" descr="http://lh3.ggpht.com/-RYEp8VwUIUw/TIOG2vqB5kI/AAAAAAAASBQ/DrUoRCEm2qo/lakenvelder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509532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38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14. </a:t>
            </a:r>
            <a:r>
              <a:rPr lang="nl-NL" dirty="0" err="1"/>
              <a:t>Holstein</a:t>
            </a:r>
            <a:r>
              <a:rPr lang="nl-NL" dirty="0"/>
              <a:t> </a:t>
            </a:r>
            <a:r>
              <a:rPr lang="nl-NL" dirty="0" err="1"/>
              <a:t>Friesian</a:t>
            </a:r>
            <a:r>
              <a:rPr lang="nl-NL" dirty="0"/>
              <a:t> (HF)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Melkproductie</a:t>
            </a:r>
          </a:p>
          <a:p>
            <a:r>
              <a:rPr lang="nl-NL" dirty="0"/>
              <a:t>Herkomst: In VS gefokt uit Nederlands en Duits vee</a:t>
            </a:r>
          </a:p>
        </p:txBody>
      </p:sp>
      <p:pic>
        <p:nvPicPr>
          <p:cNvPr id="17412" name="Picture 4" descr="http://www.dejongeholsteins.com/mediapool/89/892418/resources/big_14282878_0_300-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490054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88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15. Schotse Hooglander (HI)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Begrazing				</a:t>
            </a:r>
          </a:p>
          <a:p>
            <a:r>
              <a:rPr lang="nl-NL" dirty="0"/>
              <a:t>Herkomst: Schotland</a:t>
            </a:r>
          </a:p>
        </p:txBody>
      </p:sp>
      <p:pic>
        <p:nvPicPr>
          <p:cNvPr id="16386" name="Picture 2" descr="http://www.fireflystationery.nl/fotolog/April/schotse_hooglanders1b.jpg"/>
          <p:cNvPicPr>
            <a:picLocks noChangeAspect="1" noChangeArrowheads="1"/>
          </p:cNvPicPr>
          <p:nvPr/>
        </p:nvPicPr>
        <p:blipFill rotWithShape="1">
          <a:blip r:embed="rId2" cstate="print"/>
          <a:srcRect l="3170" t="4349" r="2996" b="4188"/>
          <a:stretch/>
        </p:blipFill>
        <p:spPr bwMode="auto">
          <a:xfrm>
            <a:off x="2272144" y="2992582"/>
            <a:ext cx="4744118" cy="3172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1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16. Belgisch Witblauw (BWB)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België</a:t>
            </a:r>
          </a:p>
        </p:txBody>
      </p:sp>
      <p:pic>
        <p:nvPicPr>
          <p:cNvPr id="15362" name="Picture 2" descr="http://t0.gstatic.com/images?q=tbn:ANd9GcQ69rKkDnSbOHiSQfnE6S7pSDEVNSBhJyYjsKPyCOb1I15QLdlj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680" y="2780928"/>
            <a:ext cx="4680520" cy="350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9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17. Jersey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Melk					</a:t>
            </a:r>
          </a:p>
          <a:p>
            <a:r>
              <a:rPr lang="nl-NL" dirty="0"/>
              <a:t>Herkomst: Jersey (Groot Brittannië) </a:t>
            </a:r>
          </a:p>
        </p:txBody>
      </p:sp>
      <p:pic>
        <p:nvPicPr>
          <p:cNvPr id="14338" name="Picture 2" descr="http://t1.gstatic.com/images?q=tbn:ANd9GcQtnQ4zW7jIld-_-a-UycHFkqDjw87kFnOh2xKpPde3K4qlZ8UB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57306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58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18. Groninger Blaarkop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Dubbeldoel</a:t>
            </a:r>
          </a:p>
          <a:p>
            <a:r>
              <a:rPr lang="nl-NL" dirty="0"/>
              <a:t>Herkomst: Nederland (Groningen / Zuid Holland)</a:t>
            </a:r>
          </a:p>
        </p:txBody>
      </p:sp>
      <p:pic>
        <p:nvPicPr>
          <p:cNvPr id="13314" name="Picture 2" descr="http://t1.gstatic.com/images?q=tbn:ANd9GcSsSq2ZGN4fc15Awz5DOfY2f5qIOu4QnN0AcAqdjyIXhkEd2n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752528" cy="3220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8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19. </a:t>
            </a:r>
            <a:r>
              <a:rPr lang="nl-NL" dirty="0" err="1"/>
              <a:t>Galloway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Begrazing	</a:t>
            </a:r>
          </a:p>
          <a:p>
            <a:r>
              <a:rPr lang="nl-NL" dirty="0"/>
              <a:t>Herkomst: Schotland</a:t>
            </a:r>
          </a:p>
        </p:txBody>
      </p:sp>
      <p:pic>
        <p:nvPicPr>
          <p:cNvPr id="12290" name="Picture 2" descr="http://www.natuurenbos.be/nl-BE/Domeinen/Antwerpen/~/media/Images/Image%20galleries/Antwerpen/Hoge%20Bergen%20-%20Ekstergoor/galloway---foto-Hugo-Vanderwegen.ashx?h=532&amp;thn=0&amp;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9506"/>
            <a:ext cx="5040560" cy="33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20. </a:t>
            </a:r>
            <a:r>
              <a:rPr lang="nl-NL" dirty="0" err="1"/>
              <a:t>Dexter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Hobby</a:t>
            </a:r>
          </a:p>
          <a:p>
            <a:r>
              <a:rPr lang="nl-NL" dirty="0"/>
              <a:t>Herkomst: Groot </a:t>
            </a:r>
            <a:r>
              <a:rPr lang="nl-NL" dirty="0" err="1"/>
              <a:t>Brittanië</a:t>
            </a:r>
            <a:endParaRPr lang="nl-NL" dirty="0"/>
          </a:p>
        </p:txBody>
      </p:sp>
      <p:pic>
        <p:nvPicPr>
          <p:cNvPr id="11266" name="Picture 2" descr="http://2.bp.blogspot.com/_F-9OzzSPjl4/R0vz98AhcaI/AAAAAAAAAgQ/bDHF6e9KKwo/s320/mark+en+t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680520" cy="3510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388931"/>
      </p:ext>
    </p:extLst>
  </p:cSld>
  <p:clrMapOvr>
    <a:masterClrMapping/>
  </p:clrMapOvr>
</p:sld>
</file>

<file path=ppt/theme/theme1.xml><?xml version="1.0" encoding="utf-8"?>
<a:theme xmlns:a="http://schemas.openxmlformats.org/drawingml/2006/main" name="PPT formaat 4-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24</TotalTime>
  <Words>231</Words>
  <Application>Microsoft Office PowerPoint</Application>
  <PresentationFormat>Diavoorstelling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PPT formaat 4-3</vt:lpstr>
      <vt:lpstr>Herkauwers</vt:lpstr>
      <vt:lpstr>13. Lakenvelder (LV)</vt:lpstr>
      <vt:lpstr>14. Holstein Friesian (HF)</vt:lpstr>
      <vt:lpstr>15. Schotse Hooglander (HI) </vt:lpstr>
      <vt:lpstr>16. Belgisch Witblauw (BWB)</vt:lpstr>
      <vt:lpstr>17. Jersey</vt:lpstr>
      <vt:lpstr>18. Groninger Blaarkop</vt:lpstr>
      <vt:lpstr>19. Galloway</vt:lpstr>
      <vt:lpstr>20. Dexter</vt:lpstr>
      <vt:lpstr>21. Maas, Rijn en IJssel (MRIJ)</vt:lpstr>
      <vt:lpstr>22. Blonde D’aquitaine</vt:lpstr>
      <vt:lpstr>23. Witrug/witrik</vt:lpstr>
      <vt:lpstr>24. Limousin</vt:lpstr>
      <vt:lpstr>25. Piemontese</vt:lpstr>
      <vt:lpstr>26. Verbeterd Roodbont</vt:lpstr>
      <vt:lpstr>27. Fries Hollands</vt:lpstr>
      <vt:lpstr>28. Hereford</vt:lpstr>
      <vt:lpstr>29. Charolais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 van den Assem</dc:creator>
  <cp:lastModifiedBy>Ger van den Assem</cp:lastModifiedBy>
  <cp:revision>16</cp:revision>
  <dcterms:created xsi:type="dcterms:W3CDTF">2015-01-20T07:55:12Z</dcterms:created>
  <dcterms:modified xsi:type="dcterms:W3CDTF">2022-03-10T09:18:54Z</dcterms:modified>
</cp:coreProperties>
</file>